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56" r:id="rId2"/>
    <p:sldId id="257" r:id="rId3"/>
    <p:sldId id="259" r:id="rId4"/>
    <p:sldId id="266" r:id="rId5"/>
    <p:sldId id="260" r:id="rId6"/>
    <p:sldId id="261" r:id="rId7"/>
    <p:sldId id="263" r:id="rId8"/>
    <p:sldId id="268" r:id="rId9"/>
    <p:sldId id="269" r:id="rId10"/>
    <p:sldId id="270" r:id="rId11"/>
    <p:sldId id="271" r:id="rId12"/>
    <p:sldId id="273" r:id="rId13"/>
    <p:sldId id="274" r:id="rId14"/>
    <p:sldId id="276" r:id="rId15"/>
    <p:sldId id="278" r:id="rId16"/>
    <p:sldId id="262" r:id="rId17"/>
    <p:sldId id="265" r:id="rId18"/>
    <p:sldId id="288" r:id="rId19"/>
    <p:sldId id="291" r:id="rId20"/>
    <p:sldId id="292" r:id="rId21"/>
    <p:sldId id="293" r:id="rId22"/>
    <p:sldId id="309" r:id="rId23"/>
    <p:sldId id="294" r:id="rId24"/>
    <p:sldId id="302" r:id="rId25"/>
    <p:sldId id="305" r:id="rId26"/>
    <p:sldId id="304" r:id="rId27"/>
    <p:sldId id="295" r:id="rId28"/>
    <p:sldId id="297" r:id="rId29"/>
    <p:sldId id="298" r:id="rId30"/>
    <p:sldId id="299" r:id="rId31"/>
    <p:sldId id="300" r:id="rId32"/>
    <p:sldId id="301" r:id="rId33"/>
    <p:sldId id="296" r:id="rId34"/>
    <p:sldId id="290" r:id="rId35"/>
    <p:sldId id="286" r:id="rId36"/>
    <p:sldId id="282" r:id="rId37"/>
    <p:sldId id="284" r:id="rId38"/>
    <p:sldId id="283" r:id="rId39"/>
    <p:sldId id="307" r:id="rId40"/>
    <p:sldId id="308" r:id="rId41"/>
    <p:sldId id="281" r:id="rId42"/>
    <p:sldId id="303" r:id="rId43"/>
    <p:sldId id="30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533" autoAdjust="0"/>
  </p:normalViewPr>
  <p:slideViewPr>
    <p:cSldViewPr snapToGrid="0">
      <p:cViewPr varScale="1">
        <p:scale>
          <a:sx n="63" d="100"/>
          <a:sy n="63" d="100"/>
        </p:scale>
        <p:origin x="11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9C243D-9F92-48E2-BE21-B3124FB14DD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8F1E79-C77F-45BA-8C15-86F200B39A7F}">
      <dgm:prSet phldrT="[Text]"/>
      <dgm:spPr/>
      <dgm:t>
        <a:bodyPr/>
        <a:lstStyle/>
        <a:p>
          <a:r>
            <a:rPr lang="en-US" smtClean="0"/>
            <a:t>MEMBATASI DIRI</a:t>
          </a:r>
          <a:endParaRPr lang="en-US"/>
        </a:p>
      </dgm:t>
    </dgm:pt>
    <dgm:pt modelId="{23102E29-7CF6-48C9-A1CB-02FB221BFEC4}" type="parTrans" cxnId="{337E3C41-9679-4CC7-8851-F49CDB5649D1}">
      <dgm:prSet/>
      <dgm:spPr/>
      <dgm:t>
        <a:bodyPr/>
        <a:lstStyle/>
        <a:p>
          <a:endParaRPr lang="en-US"/>
        </a:p>
      </dgm:t>
    </dgm:pt>
    <dgm:pt modelId="{FDDCB1A9-F0FF-4F94-9C3B-6DC8C9C62BA2}" type="sibTrans" cxnId="{337E3C41-9679-4CC7-8851-F49CDB5649D1}">
      <dgm:prSet/>
      <dgm:spPr/>
      <dgm:t>
        <a:bodyPr/>
        <a:lstStyle/>
        <a:p>
          <a:endParaRPr lang="en-US"/>
        </a:p>
      </dgm:t>
    </dgm:pt>
    <dgm:pt modelId="{56769B76-A5D2-4EAD-A0CA-BB7B2199381B}">
      <dgm:prSet/>
      <dgm:spPr/>
      <dgm:t>
        <a:bodyPr/>
        <a:lstStyle/>
        <a:p>
          <a:r>
            <a:rPr lang="en-US" smtClean="0"/>
            <a:t>TIDAK BERTANYA</a:t>
          </a:r>
        </a:p>
      </dgm:t>
    </dgm:pt>
    <dgm:pt modelId="{A41B4AEE-DF8C-4045-93BA-C61CC317292D}" type="parTrans" cxnId="{C8BF747D-F685-4B8E-B43B-1AA49CC14732}">
      <dgm:prSet/>
      <dgm:spPr/>
      <dgm:t>
        <a:bodyPr/>
        <a:lstStyle/>
        <a:p>
          <a:endParaRPr lang="en-US"/>
        </a:p>
      </dgm:t>
    </dgm:pt>
    <dgm:pt modelId="{0A240BED-8997-4DEC-89ED-0659311E7075}" type="sibTrans" cxnId="{C8BF747D-F685-4B8E-B43B-1AA49CC14732}">
      <dgm:prSet/>
      <dgm:spPr/>
      <dgm:t>
        <a:bodyPr/>
        <a:lstStyle/>
        <a:p>
          <a:endParaRPr lang="en-US"/>
        </a:p>
      </dgm:t>
    </dgm:pt>
    <dgm:pt modelId="{EF7C4E31-9C6B-46C4-AD12-22AEFC5A2842}">
      <dgm:prSet/>
      <dgm:spPr/>
      <dgm:t>
        <a:bodyPr/>
        <a:lstStyle/>
        <a:p>
          <a:r>
            <a:rPr lang="en-US" smtClean="0"/>
            <a:t>TAKUT MENCOBA</a:t>
          </a:r>
        </a:p>
      </dgm:t>
    </dgm:pt>
    <dgm:pt modelId="{2AE1DBD6-EE0E-4BD0-A0E1-3824D55D1F06}" type="parTrans" cxnId="{FFE8DB3E-4331-4E44-A7FB-CEE15EAFF159}">
      <dgm:prSet/>
      <dgm:spPr/>
      <dgm:t>
        <a:bodyPr/>
        <a:lstStyle/>
        <a:p>
          <a:endParaRPr lang="en-US"/>
        </a:p>
      </dgm:t>
    </dgm:pt>
    <dgm:pt modelId="{39B92FEF-217F-4B5C-8446-1843626D3319}" type="sibTrans" cxnId="{FFE8DB3E-4331-4E44-A7FB-CEE15EAFF159}">
      <dgm:prSet/>
      <dgm:spPr/>
      <dgm:t>
        <a:bodyPr/>
        <a:lstStyle/>
        <a:p>
          <a:endParaRPr lang="en-US"/>
        </a:p>
      </dgm:t>
    </dgm:pt>
    <dgm:pt modelId="{97D17800-0D7F-4746-B90A-F18318FD3955}">
      <dgm:prSet/>
      <dgm:spPr/>
      <dgm:t>
        <a:bodyPr/>
        <a:lstStyle/>
        <a:p>
          <a:r>
            <a:rPr lang="en-US" smtClean="0"/>
            <a:t>TAKUT GAGAL</a:t>
          </a:r>
        </a:p>
      </dgm:t>
    </dgm:pt>
    <dgm:pt modelId="{74AE8603-528C-4906-B3E8-3B5DB7265FA6}" type="parTrans" cxnId="{F966D040-31FD-4161-B6D3-45B9D83C580F}">
      <dgm:prSet/>
      <dgm:spPr/>
      <dgm:t>
        <a:bodyPr/>
        <a:lstStyle/>
        <a:p>
          <a:endParaRPr lang="en-US"/>
        </a:p>
      </dgm:t>
    </dgm:pt>
    <dgm:pt modelId="{44A7DA68-07FE-4039-9493-951D0B5FE488}" type="sibTrans" cxnId="{F966D040-31FD-4161-B6D3-45B9D83C580F}">
      <dgm:prSet/>
      <dgm:spPr/>
      <dgm:t>
        <a:bodyPr/>
        <a:lstStyle/>
        <a:p>
          <a:endParaRPr lang="en-US"/>
        </a:p>
      </dgm:t>
    </dgm:pt>
    <dgm:pt modelId="{01535209-2D77-4AAD-8CC4-37E130C7649A}">
      <dgm:prSet/>
      <dgm:spPr/>
      <dgm:t>
        <a:bodyPr/>
        <a:lstStyle/>
        <a:p>
          <a:r>
            <a:rPr lang="en-US" smtClean="0"/>
            <a:t>PIKIRAN SEMPIT</a:t>
          </a:r>
        </a:p>
      </dgm:t>
    </dgm:pt>
    <dgm:pt modelId="{C1167EE8-307B-4DEF-A369-0D56230316E8}" type="parTrans" cxnId="{8AE5A99C-837F-493A-904B-90ADE9F31218}">
      <dgm:prSet/>
      <dgm:spPr/>
      <dgm:t>
        <a:bodyPr/>
        <a:lstStyle/>
        <a:p>
          <a:endParaRPr lang="en-US"/>
        </a:p>
      </dgm:t>
    </dgm:pt>
    <dgm:pt modelId="{B0B4026F-7D60-4F13-9B35-FAF2ACF5097A}" type="sibTrans" cxnId="{8AE5A99C-837F-493A-904B-90ADE9F31218}">
      <dgm:prSet/>
      <dgm:spPr/>
      <dgm:t>
        <a:bodyPr/>
        <a:lstStyle/>
        <a:p>
          <a:endParaRPr lang="en-US"/>
        </a:p>
      </dgm:t>
    </dgm:pt>
    <dgm:pt modelId="{B059B0DB-D8F8-401B-B054-248F94052587}">
      <dgm:prSet/>
      <dgm:spPr/>
      <dgm:t>
        <a:bodyPr/>
        <a:lstStyle/>
        <a:p>
          <a:r>
            <a:rPr lang="en-US" smtClean="0"/>
            <a:t>ZONA NYAMAN</a:t>
          </a:r>
          <a:endParaRPr lang="en-US"/>
        </a:p>
      </dgm:t>
    </dgm:pt>
    <dgm:pt modelId="{FB4D1CE5-4C04-4C4A-A80F-E274508D165A}" type="parTrans" cxnId="{B862B3A3-4918-4140-BE41-885FF13BEC7A}">
      <dgm:prSet/>
      <dgm:spPr/>
      <dgm:t>
        <a:bodyPr/>
        <a:lstStyle/>
        <a:p>
          <a:endParaRPr lang="en-US"/>
        </a:p>
      </dgm:t>
    </dgm:pt>
    <dgm:pt modelId="{318BA0ED-E2F2-460B-9F06-A984DC5F007A}" type="sibTrans" cxnId="{B862B3A3-4918-4140-BE41-885FF13BEC7A}">
      <dgm:prSet/>
      <dgm:spPr/>
      <dgm:t>
        <a:bodyPr/>
        <a:lstStyle/>
        <a:p>
          <a:endParaRPr lang="en-US"/>
        </a:p>
      </dgm:t>
    </dgm:pt>
    <dgm:pt modelId="{7116169F-F9E7-4A9F-B015-671E5B405DB3}" type="pres">
      <dgm:prSet presAssocID="{C69C243D-9F92-48E2-BE21-B3124FB14DD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D91FA6-3CF2-42DB-BED4-0A08FBEBC004}" type="pres">
      <dgm:prSet presAssocID="{5B8F1E79-C77F-45BA-8C15-86F200B39A7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519467-05CC-4421-A457-AE2A5EBF0563}" type="pres">
      <dgm:prSet presAssocID="{FDDCB1A9-F0FF-4F94-9C3B-6DC8C9C62BA2}" presName="sibTrans" presStyleCnt="0"/>
      <dgm:spPr/>
    </dgm:pt>
    <dgm:pt modelId="{2997DBAE-5F28-4705-8DA3-081EF8621C6D}" type="pres">
      <dgm:prSet presAssocID="{56769B76-A5D2-4EAD-A0CA-BB7B2199381B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2C2FD-FB33-4E1E-AAB1-7AA21D2E6124}" type="pres">
      <dgm:prSet presAssocID="{0A240BED-8997-4DEC-89ED-0659311E7075}" presName="sibTrans" presStyleCnt="0"/>
      <dgm:spPr/>
    </dgm:pt>
    <dgm:pt modelId="{86C8A35D-07C0-4CB8-A23A-46A173D0A3FD}" type="pres">
      <dgm:prSet presAssocID="{EF7C4E31-9C6B-46C4-AD12-22AEFC5A284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888ED8-99F2-445F-98F4-A08E16AD86B6}" type="pres">
      <dgm:prSet presAssocID="{39B92FEF-217F-4B5C-8446-1843626D3319}" presName="sibTrans" presStyleCnt="0"/>
      <dgm:spPr/>
    </dgm:pt>
    <dgm:pt modelId="{88C44A23-0713-4158-93F5-83DE7638852B}" type="pres">
      <dgm:prSet presAssocID="{97D17800-0D7F-4746-B90A-F18318FD3955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8AF7AF-A2B6-4A31-A65C-7A6507B2A35F}" type="pres">
      <dgm:prSet presAssocID="{44A7DA68-07FE-4039-9493-951D0B5FE488}" presName="sibTrans" presStyleCnt="0"/>
      <dgm:spPr/>
    </dgm:pt>
    <dgm:pt modelId="{2C4971C3-0214-488D-B1D2-4D602B70F474}" type="pres">
      <dgm:prSet presAssocID="{01535209-2D77-4AAD-8CC4-37E130C7649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2E5FFC-E0F3-49D8-839A-E45139BECB9C}" type="pres">
      <dgm:prSet presAssocID="{B0B4026F-7D60-4F13-9B35-FAF2ACF5097A}" presName="sibTrans" presStyleCnt="0"/>
      <dgm:spPr/>
    </dgm:pt>
    <dgm:pt modelId="{410DA187-126B-423C-A896-E1E7E36DDA42}" type="pres">
      <dgm:prSet presAssocID="{B059B0DB-D8F8-401B-B054-248F94052587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5BA530-E5AD-404F-BE9D-0DB787CA0C24}" type="presOf" srcId="{01535209-2D77-4AAD-8CC4-37E130C7649A}" destId="{2C4971C3-0214-488D-B1D2-4D602B70F474}" srcOrd="0" destOrd="0" presId="urn:microsoft.com/office/officeart/2005/8/layout/default"/>
    <dgm:cxn modelId="{C8BF747D-F685-4B8E-B43B-1AA49CC14732}" srcId="{C69C243D-9F92-48E2-BE21-B3124FB14DDE}" destId="{56769B76-A5D2-4EAD-A0CA-BB7B2199381B}" srcOrd="1" destOrd="0" parTransId="{A41B4AEE-DF8C-4045-93BA-C61CC317292D}" sibTransId="{0A240BED-8997-4DEC-89ED-0659311E7075}"/>
    <dgm:cxn modelId="{B862B3A3-4918-4140-BE41-885FF13BEC7A}" srcId="{C69C243D-9F92-48E2-BE21-B3124FB14DDE}" destId="{B059B0DB-D8F8-401B-B054-248F94052587}" srcOrd="5" destOrd="0" parTransId="{FB4D1CE5-4C04-4C4A-A80F-E274508D165A}" sibTransId="{318BA0ED-E2F2-460B-9F06-A984DC5F007A}"/>
    <dgm:cxn modelId="{FFE8DB3E-4331-4E44-A7FB-CEE15EAFF159}" srcId="{C69C243D-9F92-48E2-BE21-B3124FB14DDE}" destId="{EF7C4E31-9C6B-46C4-AD12-22AEFC5A2842}" srcOrd="2" destOrd="0" parTransId="{2AE1DBD6-EE0E-4BD0-A0E1-3824D55D1F06}" sibTransId="{39B92FEF-217F-4B5C-8446-1843626D3319}"/>
    <dgm:cxn modelId="{8AE5A99C-837F-493A-904B-90ADE9F31218}" srcId="{C69C243D-9F92-48E2-BE21-B3124FB14DDE}" destId="{01535209-2D77-4AAD-8CC4-37E130C7649A}" srcOrd="4" destOrd="0" parTransId="{C1167EE8-307B-4DEF-A369-0D56230316E8}" sibTransId="{B0B4026F-7D60-4F13-9B35-FAF2ACF5097A}"/>
    <dgm:cxn modelId="{2EE6CA55-E79F-4F7A-9751-F9C5DCCA8A6E}" type="presOf" srcId="{97D17800-0D7F-4746-B90A-F18318FD3955}" destId="{88C44A23-0713-4158-93F5-83DE7638852B}" srcOrd="0" destOrd="0" presId="urn:microsoft.com/office/officeart/2005/8/layout/default"/>
    <dgm:cxn modelId="{80FB0487-2017-44CB-989A-1A007C234881}" type="presOf" srcId="{B059B0DB-D8F8-401B-B054-248F94052587}" destId="{410DA187-126B-423C-A896-E1E7E36DDA42}" srcOrd="0" destOrd="0" presId="urn:microsoft.com/office/officeart/2005/8/layout/default"/>
    <dgm:cxn modelId="{E9E67CE2-876B-42DB-955D-FF2B43DC40A6}" type="presOf" srcId="{EF7C4E31-9C6B-46C4-AD12-22AEFC5A2842}" destId="{86C8A35D-07C0-4CB8-A23A-46A173D0A3FD}" srcOrd="0" destOrd="0" presId="urn:microsoft.com/office/officeart/2005/8/layout/default"/>
    <dgm:cxn modelId="{16A4C644-9A9A-4E87-B00D-D44B2C382F50}" type="presOf" srcId="{C69C243D-9F92-48E2-BE21-B3124FB14DDE}" destId="{7116169F-F9E7-4A9F-B015-671E5B405DB3}" srcOrd="0" destOrd="0" presId="urn:microsoft.com/office/officeart/2005/8/layout/default"/>
    <dgm:cxn modelId="{CE564358-C2E5-4613-B9F4-452E07009C5B}" type="presOf" srcId="{56769B76-A5D2-4EAD-A0CA-BB7B2199381B}" destId="{2997DBAE-5F28-4705-8DA3-081EF8621C6D}" srcOrd="0" destOrd="0" presId="urn:microsoft.com/office/officeart/2005/8/layout/default"/>
    <dgm:cxn modelId="{EE9C969A-EFF8-49FA-A93C-57D59B70980A}" type="presOf" srcId="{5B8F1E79-C77F-45BA-8C15-86F200B39A7F}" destId="{C5D91FA6-3CF2-42DB-BED4-0A08FBEBC004}" srcOrd="0" destOrd="0" presId="urn:microsoft.com/office/officeart/2005/8/layout/default"/>
    <dgm:cxn modelId="{337E3C41-9679-4CC7-8851-F49CDB5649D1}" srcId="{C69C243D-9F92-48E2-BE21-B3124FB14DDE}" destId="{5B8F1E79-C77F-45BA-8C15-86F200B39A7F}" srcOrd="0" destOrd="0" parTransId="{23102E29-7CF6-48C9-A1CB-02FB221BFEC4}" sibTransId="{FDDCB1A9-F0FF-4F94-9C3B-6DC8C9C62BA2}"/>
    <dgm:cxn modelId="{F966D040-31FD-4161-B6D3-45B9D83C580F}" srcId="{C69C243D-9F92-48E2-BE21-B3124FB14DDE}" destId="{97D17800-0D7F-4746-B90A-F18318FD3955}" srcOrd="3" destOrd="0" parTransId="{74AE8603-528C-4906-B3E8-3B5DB7265FA6}" sibTransId="{44A7DA68-07FE-4039-9493-951D0B5FE488}"/>
    <dgm:cxn modelId="{B9B5A575-1588-4954-A009-94086CF83E23}" type="presParOf" srcId="{7116169F-F9E7-4A9F-B015-671E5B405DB3}" destId="{C5D91FA6-3CF2-42DB-BED4-0A08FBEBC004}" srcOrd="0" destOrd="0" presId="urn:microsoft.com/office/officeart/2005/8/layout/default"/>
    <dgm:cxn modelId="{E9AB1347-D640-40F9-96F0-3EB47E1A0F47}" type="presParOf" srcId="{7116169F-F9E7-4A9F-B015-671E5B405DB3}" destId="{5F519467-05CC-4421-A457-AE2A5EBF0563}" srcOrd="1" destOrd="0" presId="urn:microsoft.com/office/officeart/2005/8/layout/default"/>
    <dgm:cxn modelId="{8A6EB4E2-0403-4D1F-BF30-052049C86BB7}" type="presParOf" srcId="{7116169F-F9E7-4A9F-B015-671E5B405DB3}" destId="{2997DBAE-5F28-4705-8DA3-081EF8621C6D}" srcOrd="2" destOrd="0" presId="urn:microsoft.com/office/officeart/2005/8/layout/default"/>
    <dgm:cxn modelId="{A4A58180-229E-45F6-80B5-2E9D71026C63}" type="presParOf" srcId="{7116169F-F9E7-4A9F-B015-671E5B405DB3}" destId="{2102C2FD-FB33-4E1E-AAB1-7AA21D2E6124}" srcOrd="3" destOrd="0" presId="urn:microsoft.com/office/officeart/2005/8/layout/default"/>
    <dgm:cxn modelId="{07E6E125-D5CF-4BD5-8EE4-34C8CF56D94D}" type="presParOf" srcId="{7116169F-F9E7-4A9F-B015-671E5B405DB3}" destId="{86C8A35D-07C0-4CB8-A23A-46A173D0A3FD}" srcOrd="4" destOrd="0" presId="urn:microsoft.com/office/officeart/2005/8/layout/default"/>
    <dgm:cxn modelId="{F166DB4A-2896-4CE7-88A0-D440BB39C62A}" type="presParOf" srcId="{7116169F-F9E7-4A9F-B015-671E5B405DB3}" destId="{96888ED8-99F2-445F-98F4-A08E16AD86B6}" srcOrd="5" destOrd="0" presId="urn:microsoft.com/office/officeart/2005/8/layout/default"/>
    <dgm:cxn modelId="{DE500A58-CC68-45FD-98EC-06B3E3FD6AB2}" type="presParOf" srcId="{7116169F-F9E7-4A9F-B015-671E5B405DB3}" destId="{88C44A23-0713-4158-93F5-83DE7638852B}" srcOrd="6" destOrd="0" presId="urn:microsoft.com/office/officeart/2005/8/layout/default"/>
    <dgm:cxn modelId="{0DED5CC1-2EFD-4347-AE56-3C2279669436}" type="presParOf" srcId="{7116169F-F9E7-4A9F-B015-671E5B405DB3}" destId="{CF8AF7AF-A2B6-4A31-A65C-7A6507B2A35F}" srcOrd="7" destOrd="0" presId="urn:microsoft.com/office/officeart/2005/8/layout/default"/>
    <dgm:cxn modelId="{4D62B299-475A-4C03-981B-FADB904D5FD7}" type="presParOf" srcId="{7116169F-F9E7-4A9F-B015-671E5B405DB3}" destId="{2C4971C3-0214-488D-B1D2-4D602B70F474}" srcOrd="8" destOrd="0" presId="urn:microsoft.com/office/officeart/2005/8/layout/default"/>
    <dgm:cxn modelId="{1E833F7E-1875-44C4-B8A9-8E3F34CDB834}" type="presParOf" srcId="{7116169F-F9E7-4A9F-B015-671E5B405DB3}" destId="{342E5FFC-E0F3-49D8-839A-E45139BECB9C}" srcOrd="9" destOrd="0" presId="urn:microsoft.com/office/officeart/2005/8/layout/default"/>
    <dgm:cxn modelId="{413DF994-93DB-47B7-B7CB-088D783BAC09}" type="presParOf" srcId="{7116169F-F9E7-4A9F-B015-671E5B405DB3}" destId="{410DA187-126B-423C-A896-E1E7E36DDA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91FA6-3CF2-42DB-BED4-0A08FBEBC004}">
      <dsp:nvSpPr>
        <dsp:cNvPr id="0" name=""/>
        <dsp:cNvSpPr/>
      </dsp:nvSpPr>
      <dsp:spPr>
        <a:xfrm>
          <a:off x="1120604" y="2899"/>
          <a:ext cx="2172769" cy="130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MEMBATASI DIRI</a:t>
          </a:r>
          <a:endParaRPr lang="en-US" sz="3000" kern="1200"/>
        </a:p>
      </dsp:txBody>
      <dsp:txXfrm>
        <a:off x="1120604" y="2899"/>
        <a:ext cx="2172769" cy="1303661"/>
      </dsp:txXfrm>
    </dsp:sp>
    <dsp:sp modelId="{2997DBAE-5F28-4705-8DA3-081EF8621C6D}">
      <dsp:nvSpPr>
        <dsp:cNvPr id="0" name=""/>
        <dsp:cNvSpPr/>
      </dsp:nvSpPr>
      <dsp:spPr>
        <a:xfrm>
          <a:off x="3510650" y="2899"/>
          <a:ext cx="2172769" cy="130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TIDAK BERTANYA</a:t>
          </a:r>
        </a:p>
      </dsp:txBody>
      <dsp:txXfrm>
        <a:off x="3510650" y="2899"/>
        <a:ext cx="2172769" cy="1303661"/>
      </dsp:txXfrm>
    </dsp:sp>
    <dsp:sp modelId="{86C8A35D-07C0-4CB8-A23A-46A173D0A3FD}">
      <dsp:nvSpPr>
        <dsp:cNvPr id="0" name=""/>
        <dsp:cNvSpPr/>
      </dsp:nvSpPr>
      <dsp:spPr>
        <a:xfrm>
          <a:off x="1120604" y="1523838"/>
          <a:ext cx="2172769" cy="130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TAKUT MENCOBA</a:t>
          </a:r>
        </a:p>
      </dsp:txBody>
      <dsp:txXfrm>
        <a:off x="1120604" y="1523838"/>
        <a:ext cx="2172769" cy="1303661"/>
      </dsp:txXfrm>
    </dsp:sp>
    <dsp:sp modelId="{88C44A23-0713-4158-93F5-83DE7638852B}">
      <dsp:nvSpPr>
        <dsp:cNvPr id="0" name=""/>
        <dsp:cNvSpPr/>
      </dsp:nvSpPr>
      <dsp:spPr>
        <a:xfrm>
          <a:off x="3510650" y="1523838"/>
          <a:ext cx="2172769" cy="130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TAKUT GAGAL</a:t>
          </a:r>
        </a:p>
      </dsp:txBody>
      <dsp:txXfrm>
        <a:off x="3510650" y="1523838"/>
        <a:ext cx="2172769" cy="1303661"/>
      </dsp:txXfrm>
    </dsp:sp>
    <dsp:sp modelId="{2C4971C3-0214-488D-B1D2-4D602B70F474}">
      <dsp:nvSpPr>
        <dsp:cNvPr id="0" name=""/>
        <dsp:cNvSpPr/>
      </dsp:nvSpPr>
      <dsp:spPr>
        <a:xfrm>
          <a:off x="1120604" y="3044776"/>
          <a:ext cx="2172769" cy="130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PIKIRAN SEMPIT</a:t>
          </a:r>
        </a:p>
      </dsp:txBody>
      <dsp:txXfrm>
        <a:off x="1120604" y="3044776"/>
        <a:ext cx="2172769" cy="1303661"/>
      </dsp:txXfrm>
    </dsp:sp>
    <dsp:sp modelId="{410DA187-126B-423C-A896-E1E7E36DDA42}">
      <dsp:nvSpPr>
        <dsp:cNvPr id="0" name=""/>
        <dsp:cNvSpPr/>
      </dsp:nvSpPr>
      <dsp:spPr>
        <a:xfrm>
          <a:off x="3510650" y="3044776"/>
          <a:ext cx="2172769" cy="130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ZONA NYAMAN</a:t>
          </a:r>
          <a:endParaRPr lang="en-US" sz="3000" kern="1200"/>
        </a:p>
      </dsp:txBody>
      <dsp:txXfrm>
        <a:off x="3510650" y="3044776"/>
        <a:ext cx="2172769" cy="1303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56F69-3694-4677-AA79-4C7D87D756A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F04EF-1B31-42C4-9610-DC6189C9D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8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80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10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7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89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9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51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1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60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33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2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1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Siapa mau bertanya?</a:t>
            </a:r>
          </a:p>
          <a:p>
            <a:r>
              <a:rPr lang="en-US" smtClean="0"/>
              <a:t>Mempertanyakan</a:t>
            </a:r>
            <a:r>
              <a:rPr lang="en-US" baseline="0" smtClean="0"/>
              <a:t> apakah bumi ini datar?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F04EF-1B31-42C4-9610-DC6189C9DC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4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0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6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9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3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7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2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2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5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77FF6-037B-4D42-B275-5F2EB17D9878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58C26-0321-4158-AF97-135201B56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7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barbsibbing.com/wp-content/uploads/2015/06/think_outside_the_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797" y="0"/>
            <a:ext cx="109727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23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8367"/>
            <a:ext cx="9144002" cy="69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392"/>
            <a:ext cx="9144002" cy="687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28" y="0"/>
            <a:ext cx="9175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" y="0"/>
            <a:ext cx="9139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738"/>
            <a:ext cx="9144000" cy="69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5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018"/>
            <a:ext cx="9144002" cy="68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450523">
            <a:off x="628650" y="493486"/>
            <a:ext cx="7886700" cy="5683477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NYAMAN</a:t>
            </a:r>
          </a:p>
          <a:p>
            <a:pPr marL="0" indent="0" algn="ctr">
              <a:buNone/>
            </a:pPr>
            <a:r>
              <a:rPr lang="en-US" sz="8800" smtClean="0"/>
              <a:t>=</a:t>
            </a:r>
          </a:p>
          <a:p>
            <a:pPr marL="0" indent="0" algn="ctr">
              <a:buNone/>
            </a:pPr>
            <a:r>
              <a:rPr lang="en-US" sz="8800" smtClean="0"/>
              <a:t>COMFORT ZONE</a:t>
            </a:r>
            <a:endParaRPr lang="en-US" sz="880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5794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SISI 6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6 SISI PENGHAMBAT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869358"/>
              </p:ext>
            </p:extLst>
          </p:nvPr>
        </p:nvGraphicFramePr>
        <p:xfrm>
          <a:off x="953114" y="1690689"/>
          <a:ext cx="6804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33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252" y="365126"/>
            <a:ext cx="4732124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smtClean="0"/>
              <a:t>KOTAK</a:t>
            </a:r>
            <a:endParaRPr lang="en-US" sz="4400" b="1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71252" y="5207229"/>
            <a:ext cx="4732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smtClean="0"/>
              <a:t>TERBUKA</a:t>
            </a:r>
            <a:endParaRPr lang="en-US" sz="4400" b="1"/>
          </a:p>
        </p:txBody>
      </p:sp>
      <p:pic>
        <p:nvPicPr>
          <p:cNvPr id="6" name="Picture 2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103" y="1789987"/>
            <a:ext cx="4183110" cy="41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6200000">
            <a:off x="628650" y="522514"/>
            <a:ext cx="7886700" cy="5654449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PUSH YOUR LIMIT</a:t>
            </a:r>
            <a:endParaRPr lang="en-US" sz="880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744775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PEMBUKA 1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5" name="Picture 2" descr="http://primelifefit.com/wp-content/uploads/2014/04/3f4e6ccd1b4fd51dd35e15dd152f3e9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752" y="230832"/>
            <a:ext cx="6130496" cy="613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5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eandhimnorthwales.co.uk/images/materials/P6130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43" y="1288468"/>
            <a:ext cx="5196114" cy="43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252" y="365126"/>
            <a:ext cx="4732124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smtClean="0"/>
              <a:t>KOTAK</a:t>
            </a:r>
            <a:endParaRPr lang="en-US" sz="4400" b="1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71252" y="5207229"/>
            <a:ext cx="4732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smtClean="0"/>
              <a:t>TERTUTUP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00101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3500000">
            <a:off x="628650" y="522514"/>
            <a:ext cx="7886700" cy="5654449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BERTANYA</a:t>
            </a:r>
            <a:endParaRPr lang="en-US" sz="880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76284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PEMBUKA 2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14338" name="Picture 2" descr="http://www.miotix.com/wp-content/uploads/2011/07/JustAs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59" y="1154082"/>
            <a:ext cx="7640882" cy="43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55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0800000">
            <a:off x="628650" y="493486"/>
            <a:ext cx="7886700" cy="5683477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BERANI </a:t>
            </a:r>
          </a:p>
          <a:p>
            <a:pPr marL="0" indent="0" algn="ctr">
              <a:buNone/>
            </a:pPr>
            <a:r>
              <a:rPr lang="en-US" sz="8800" smtClean="0"/>
              <a:t>GAGAL</a:t>
            </a:r>
            <a:endParaRPr lang="en-US" sz="880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799303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PEMBUKA 3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3074" name="Picture 2" descr="http://1.bp.blogspot.com/-2cdAPFChhXU/T1NWKE4N4SI/AAAAAAAAAUU/HRPw7NLqw7M/s1600/sampel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55" y="977573"/>
            <a:ext cx="7053890" cy="471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77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5 Inspiring &amp; Instructive Business Infograph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492"/>
            <a:ext cx="9144000" cy="69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8100000">
            <a:off x="628650" y="493486"/>
            <a:ext cx="7886700" cy="5683477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BERANI </a:t>
            </a:r>
          </a:p>
          <a:p>
            <a:pPr marL="0" indent="0" algn="ctr">
              <a:buNone/>
            </a:pPr>
            <a:r>
              <a:rPr lang="en-US" sz="8800" smtClean="0"/>
              <a:t>MENCOBA</a:t>
            </a:r>
            <a:endParaRPr lang="en-US" sz="880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858297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PEMBUKA 4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41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3.bp.blogspot.com/-jkYfa4IQC-s/UHjxVs6XinI/AAAAAAAACZk/86wPcVWj4-4/s1600/Berani+Mencob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28" y="0"/>
            <a:ext cx="7541956" cy="695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9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fc05.deviantart.net/fs70/f/2013/165/6/5/michael_jordan_quotes_by_renaldy96-d68z0z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930" y="0"/>
            <a:ext cx="6186231" cy="698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52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s-media-cache-ak0.pinimg.com/736x/b6/12/ff/b612fffaeca4b5c304dd06aeea8748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916" y="-363662"/>
            <a:ext cx="5773277" cy="72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02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5400000">
            <a:off x="628650" y="493486"/>
            <a:ext cx="7886700" cy="5683477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PERLUAS PIKIRAN</a:t>
            </a:r>
            <a:endParaRPr lang="en-US" sz="880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5794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SISI 5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738"/>
            <a:ext cx="9144000" cy="69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60"/>
            <a:ext cx="9144000" cy="68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8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6200000">
            <a:off x="628650" y="522514"/>
            <a:ext cx="7886700" cy="5654449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MEMBATASI</a:t>
            </a:r>
          </a:p>
          <a:p>
            <a:pPr marL="0" indent="0" algn="ctr">
              <a:buNone/>
            </a:pPr>
            <a:r>
              <a:rPr lang="en-US" sz="8800" smtClean="0"/>
              <a:t>DIRI</a:t>
            </a:r>
            <a:endParaRPr lang="en-US" sz="880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5794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SISI 1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1028" name="Picture 4" descr="http://fc00.deviantart.net/fs70/i/2012/032/9/0/this_is_my_limit__by_mentalcollapse-d4ockf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61665"/>
            <a:ext cx="8572500" cy="614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65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106"/>
            <a:ext cx="9144000" cy="688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018"/>
            <a:ext cx="9144002" cy="68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9144002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2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450523">
            <a:off x="628650" y="493486"/>
            <a:ext cx="7886700" cy="5683477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KELUAR</a:t>
            </a:r>
          </a:p>
          <a:p>
            <a:pPr marL="0" indent="0" algn="ctr">
              <a:buNone/>
            </a:pPr>
            <a:r>
              <a:rPr lang="en-US" sz="8800" smtClean="0"/>
              <a:t>DARI</a:t>
            </a:r>
          </a:p>
          <a:p>
            <a:pPr marL="0" indent="0" algn="ctr">
              <a:buNone/>
            </a:pPr>
            <a:r>
              <a:rPr lang="en-US" sz="8800" smtClean="0">
                <a:solidFill>
                  <a:srgbClr val="FF0000"/>
                </a:solidFill>
              </a:rPr>
              <a:t>COMFORT ZONE</a:t>
            </a:r>
            <a:endParaRPr lang="en-US" sz="880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5794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SISI 6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59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nolimitsendurance.com/wp-content/uploads/2011/12/544730_10150741292644413_152900939412_9605457_1614508306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97"/>
            <a:ext cx="9144000" cy="62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4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4991548" y="279564"/>
            <a:ext cx="3698651" cy="61722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500" smtClean="0"/>
              <a:t>PEMBUKA KOTAK</a:t>
            </a:r>
            <a:endParaRPr lang="en-US" sz="4500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453803" y="279564"/>
            <a:ext cx="3566160" cy="61722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500" smtClean="0"/>
              <a:t>PENUTUP KOTAK</a:t>
            </a:r>
            <a:endParaRPr lang="en-US" sz="4500"/>
          </a:p>
        </p:txBody>
      </p:sp>
      <p:sp>
        <p:nvSpPr>
          <p:cNvPr id="12" name="Rectangle 11"/>
          <p:cNvSpPr/>
          <p:nvPr/>
        </p:nvSpPr>
        <p:spPr>
          <a:xfrm>
            <a:off x="4571206" y="2406728"/>
            <a:ext cx="4572794" cy="4154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BERTANYA</a:t>
            </a:r>
            <a:endParaRPr lang="en-US" sz="2100"/>
          </a:p>
        </p:txBody>
      </p:sp>
      <p:sp>
        <p:nvSpPr>
          <p:cNvPr id="13" name="Rectangle 12"/>
          <p:cNvSpPr/>
          <p:nvPr/>
        </p:nvSpPr>
        <p:spPr>
          <a:xfrm>
            <a:off x="0" y="2405269"/>
            <a:ext cx="4571205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TIDAK BERTANYA</a:t>
            </a:r>
            <a:endParaRPr lang="en-US" sz="2100"/>
          </a:p>
        </p:txBody>
      </p:sp>
      <p:sp>
        <p:nvSpPr>
          <p:cNvPr id="14" name="Rectangle 13"/>
          <p:cNvSpPr/>
          <p:nvPr/>
        </p:nvSpPr>
        <p:spPr>
          <a:xfrm>
            <a:off x="4571206" y="2812040"/>
            <a:ext cx="4572794" cy="4154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BERANI GAGAL</a:t>
            </a:r>
            <a:endParaRPr lang="en-US" sz="2100"/>
          </a:p>
        </p:txBody>
      </p:sp>
      <p:sp>
        <p:nvSpPr>
          <p:cNvPr id="15" name="Rectangle 14"/>
          <p:cNvSpPr/>
          <p:nvPr/>
        </p:nvSpPr>
        <p:spPr>
          <a:xfrm>
            <a:off x="0" y="2810581"/>
            <a:ext cx="4571205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TAKUT GAGAL</a:t>
            </a:r>
            <a:endParaRPr lang="en-US" sz="2100"/>
          </a:p>
        </p:txBody>
      </p:sp>
      <p:sp>
        <p:nvSpPr>
          <p:cNvPr id="16" name="Rectangle 15"/>
          <p:cNvSpPr/>
          <p:nvPr/>
        </p:nvSpPr>
        <p:spPr>
          <a:xfrm>
            <a:off x="4571206" y="3211788"/>
            <a:ext cx="4572794" cy="4154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BERANI MENCOBA</a:t>
            </a:r>
            <a:endParaRPr lang="en-US" sz="2100"/>
          </a:p>
        </p:txBody>
      </p:sp>
      <p:sp>
        <p:nvSpPr>
          <p:cNvPr id="17" name="Rectangle 16"/>
          <p:cNvSpPr/>
          <p:nvPr/>
        </p:nvSpPr>
        <p:spPr>
          <a:xfrm>
            <a:off x="0" y="3210329"/>
            <a:ext cx="4571205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TAKUT MENCOBA</a:t>
            </a:r>
            <a:endParaRPr lang="en-US" sz="2100"/>
          </a:p>
        </p:txBody>
      </p:sp>
      <p:sp>
        <p:nvSpPr>
          <p:cNvPr id="18" name="Rectangle 17"/>
          <p:cNvSpPr/>
          <p:nvPr/>
        </p:nvSpPr>
        <p:spPr>
          <a:xfrm>
            <a:off x="4571206" y="3618554"/>
            <a:ext cx="4572794" cy="4154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PERLUAS PIKIRAN</a:t>
            </a:r>
            <a:endParaRPr lang="en-US" sz="2100"/>
          </a:p>
        </p:txBody>
      </p:sp>
      <p:sp>
        <p:nvSpPr>
          <p:cNvPr id="19" name="Rectangle 18"/>
          <p:cNvSpPr/>
          <p:nvPr/>
        </p:nvSpPr>
        <p:spPr>
          <a:xfrm>
            <a:off x="0" y="3617096"/>
            <a:ext cx="4571205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PIKIRAN SEMPIT</a:t>
            </a:r>
            <a:endParaRPr lang="en-US" sz="2100"/>
          </a:p>
        </p:txBody>
      </p:sp>
      <p:sp>
        <p:nvSpPr>
          <p:cNvPr id="20" name="Rectangle 19"/>
          <p:cNvSpPr/>
          <p:nvPr/>
        </p:nvSpPr>
        <p:spPr>
          <a:xfrm>
            <a:off x="4571206" y="4013962"/>
            <a:ext cx="4572794" cy="4154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KELUAR ZONA NYAMAN</a:t>
            </a:r>
            <a:endParaRPr lang="en-US" sz="2100"/>
          </a:p>
        </p:txBody>
      </p:sp>
      <p:sp>
        <p:nvSpPr>
          <p:cNvPr id="21" name="Rectangle 20"/>
          <p:cNvSpPr/>
          <p:nvPr/>
        </p:nvSpPr>
        <p:spPr>
          <a:xfrm>
            <a:off x="0" y="4013450"/>
            <a:ext cx="4571205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ZONA NYAMAN</a:t>
            </a:r>
            <a:endParaRPr lang="en-US" sz="2100"/>
          </a:p>
        </p:txBody>
      </p:sp>
      <p:sp>
        <p:nvSpPr>
          <p:cNvPr id="29" name="Rectangle 28"/>
          <p:cNvSpPr/>
          <p:nvPr/>
        </p:nvSpPr>
        <p:spPr>
          <a:xfrm>
            <a:off x="4571206" y="2004425"/>
            <a:ext cx="4572794" cy="4154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PUSH YOUR LIMIT</a:t>
            </a:r>
            <a:endParaRPr lang="en-US" sz="2100"/>
          </a:p>
        </p:txBody>
      </p:sp>
      <p:sp>
        <p:nvSpPr>
          <p:cNvPr id="30" name="Rectangle 29"/>
          <p:cNvSpPr/>
          <p:nvPr/>
        </p:nvSpPr>
        <p:spPr>
          <a:xfrm>
            <a:off x="0" y="2002966"/>
            <a:ext cx="4571205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MEMBATASI DIRI</a:t>
            </a:r>
            <a:endParaRPr lang="en-US" sz="210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0" y="1261870"/>
            <a:ext cx="795" cy="43071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35" y="5019203"/>
            <a:ext cx="1859214" cy="18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meandhimnorthwales.co.uk/images/materials/P6130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92" y="5092500"/>
            <a:ext cx="2147620" cy="178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4571206" y="4437902"/>
            <a:ext cx="4572794" cy="4154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...</a:t>
            </a:r>
            <a:endParaRPr lang="en-US" sz="2100"/>
          </a:p>
        </p:txBody>
      </p:sp>
      <p:sp>
        <p:nvSpPr>
          <p:cNvPr id="33" name="Rectangle 32"/>
          <p:cNvSpPr/>
          <p:nvPr/>
        </p:nvSpPr>
        <p:spPr>
          <a:xfrm>
            <a:off x="0" y="4437390"/>
            <a:ext cx="4571205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100" smtClean="0"/>
              <a:t>....</a:t>
            </a: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87814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bubonik.com/wp-content/uploads/2012/10/559480_364231333666291_1284191101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1" y="678426"/>
            <a:ext cx="8015032" cy="561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79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entrepreneurfestival.co.id/home/wp-content/uploads/2013/05/Yoris-Sebasti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75" y="947655"/>
            <a:ext cx="7781796" cy="483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50753" y="5781801"/>
            <a:ext cx="3906839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chemeClr val="bg1">
                    <a:lumMod val="50000"/>
                  </a:schemeClr>
                </a:solidFill>
              </a:rPr>
              <a:t>Yoris Sebastian</a:t>
            </a:r>
            <a:endParaRPr lang="en-US" sz="4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0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g.indoclubbing.com/events/473525819518288466754911291982/event-hard-rock-cafe-jakarta-i-like-mond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8" y="-6659"/>
            <a:ext cx="6864658" cy="68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35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ociusrider.files.wordpress.com/2011/09/tkoje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121"/>
            <a:ext cx="9144000" cy="705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35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3500000">
            <a:off x="628650" y="522514"/>
            <a:ext cx="7886700" cy="5654449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TIDAK </a:t>
            </a:r>
          </a:p>
          <a:p>
            <a:pPr marL="0" indent="0" algn="ctr">
              <a:buNone/>
            </a:pPr>
            <a:r>
              <a:rPr lang="en-US" sz="8800" smtClean="0"/>
              <a:t>BERTANYA</a:t>
            </a:r>
            <a:endParaRPr lang="en-US" sz="8800"/>
          </a:p>
        </p:txBody>
      </p:sp>
      <p:pic>
        <p:nvPicPr>
          <p:cNvPr id="3074" name="Picture 2" descr="https://c2.staticflickr.com/8/7162/6740845241_99a3f52ba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71" y="683341"/>
            <a:ext cx="6154058" cy="56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95794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SISI 2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5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suryaonline.co/images/foto/2013/02/IMG03351-20130204-1234-629x3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457785" cy="330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otomercon.files.wordpress.com/2010/06/boncengan-enam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32" y="1368361"/>
            <a:ext cx="4966578" cy="3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abal-habal Philippi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677" y="3667124"/>
            <a:ext cx="476250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69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dorusyanto.files.wordpress.com/2011/04/ojek-online-goje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awanjakarta.com/wp-content/uploads/2015/02/Ahok-Tertarik-Gandeng-GojekGabungSmartC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35892" cy="32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www.makemac.com/wp-content/uploads/2015/01/gojek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697" y="-154858"/>
            <a:ext cx="4884303" cy="35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ekubis.beritaprima.com/wp-content/uploads/sites/2/2015/02/goje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2" y="3429000"/>
            <a:ext cx="685799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http://cdn.metrotvnews.com/dynamic/content/2015/02/23/361826/5Y3XrKKM4T.jpg?w=66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4142"/>
            <a:ext cx="5379813" cy="35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3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0800000">
            <a:off x="628650" y="493486"/>
            <a:ext cx="7886700" cy="5683477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TAKUT </a:t>
            </a:r>
          </a:p>
          <a:p>
            <a:pPr marL="0" indent="0" algn="ctr">
              <a:buNone/>
            </a:pPr>
            <a:r>
              <a:rPr lang="en-US" sz="8800" smtClean="0"/>
              <a:t>GAGAL</a:t>
            </a:r>
            <a:endParaRPr lang="en-US" sz="880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5794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SISI </a:t>
            </a:r>
            <a:r>
              <a:rPr lang="en-US" sz="24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076" name="Picture 4" descr="https://jawarakita.files.wordpress.com/2010/04/gag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00" y="97953"/>
            <a:ext cx="4955458" cy="647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80" y="2181063"/>
            <a:ext cx="5132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Gagal Ujian </a:t>
            </a:r>
          </a:p>
          <a:p>
            <a:r>
              <a:rPr lang="en-US" sz="3600" smtClean="0"/>
              <a:t>Gagal Bisnis</a:t>
            </a:r>
          </a:p>
          <a:p>
            <a:r>
              <a:rPr lang="en-US" sz="3600" smtClean="0"/>
              <a:t>Gagal Kuliah</a:t>
            </a:r>
          </a:p>
          <a:p>
            <a:r>
              <a:rPr lang="en-US" sz="3600" smtClean="0"/>
              <a:t>Gagal ....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19649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8100000">
            <a:off x="628650" y="493486"/>
            <a:ext cx="7886700" cy="5683477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TAKUT </a:t>
            </a:r>
          </a:p>
          <a:p>
            <a:pPr marL="0" indent="0" algn="ctr">
              <a:buNone/>
            </a:pPr>
            <a:r>
              <a:rPr lang="en-US" sz="8800" smtClean="0"/>
              <a:t>MENCOBA</a:t>
            </a:r>
            <a:endParaRPr lang="en-US" sz="880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5794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SISI 4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054" name="Picture 6" descr="https://veganrabbit.files.wordpress.com/2012/12/do-not-try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819" y="461665"/>
            <a:ext cx="5840362" cy="58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57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5400000">
            <a:off x="628650" y="493486"/>
            <a:ext cx="7886700" cy="5683477"/>
          </a:xfrm>
        </p:spPr>
        <p:txBody>
          <a:bodyPr vert="vert" anchor="ctr">
            <a:normAutofit/>
          </a:bodyPr>
          <a:lstStyle/>
          <a:p>
            <a:pPr marL="0" indent="0" algn="ctr">
              <a:buNone/>
            </a:pPr>
            <a:r>
              <a:rPr lang="en-US" sz="8800" smtClean="0"/>
              <a:t>PIKIRAN SEMPIT</a:t>
            </a:r>
            <a:endParaRPr lang="en-US" sz="880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5794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SISI 5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6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8" y="-1"/>
            <a:ext cx="909978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3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" y="-1"/>
            <a:ext cx="910849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4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Words>244</Words>
  <Application>Microsoft Office PowerPoint</Application>
  <PresentationFormat>On-screen Show (4:3)</PresentationFormat>
  <Paragraphs>102</Paragraphs>
  <Slides>43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Tw Cen MT</vt:lpstr>
      <vt:lpstr>Office Theme</vt:lpstr>
      <vt:lpstr>PowerPoint Presentation</vt:lpstr>
      <vt:lpstr>KOTAK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 SISI PENGHAMBAT</vt:lpstr>
      <vt:lpstr>KOTAK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 Wahyu Adji</dc:creator>
  <cp:lastModifiedBy>Fachriadi Tanjung</cp:lastModifiedBy>
  <cp:revision>26</cp:revision>
  <dcterms:created xsi:type="dcterms:W3CDTF">2015-03-30T23:52:27Z</dcterms:created>
  <dcterms:modified xsi:type="dcterms:W3CDTF">2017-10-23T09:15:36Z</dcterms:modified>
</cp:coreProperties>
</file>